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17" d="100"/>
          <a:sy n="117" d="100"/>
        </p:scale>
        <p:origin x="35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89404-82AA-411E-B98F-88E38E9EC267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4EE7A2-F38C-4D18-A38A-69F68EF6DB35}">
      <dgm:prSet/>
      <dgm:spPr/>
      <dgm:t>
        <a:bodyPr/>
        <a:lstStyle/>
        <a:p>
          <a:r>
            <a:rPr lang="nl-NL"/>
            <a:t>- We weten niet hoe het leven na de dood is</a:t>
          </a:r>
          <a:endParaRPr lang="en-US"/>
        </a:p>
      </dgm:t>
    </dgm:pt>
    <dgm:pt modelId="{C8443514-BC51-4782-AD8B-5BE2BD9583EC}" type="parTrans" cxnId="{18927B67-6A59-44F1-A8F5-FE149C584277}">
      <dgm:prSet/>
      <dgm:spPr/>
      <dgm:t>
        <a:bodyPr/>
        <a:lstStyle/>
        <a:p>
          <a:endParaRPr lang="en-US"/>
        </a:p>
      </dgm:t>
    </dgm:pt>
    <dgm:pt modelId="{10F06541-0AA6-4AD8-ADA0-4DC6E8F3F888}" type="sibTrans" cxnId="{18927B67-6A59-44F1-A8F5-FE149C584277}">
      <dgm:prSet/>
      <dgm:spPr/>
      <dgm:t>
        <a:bodyPr/>
        <a:lstStyle/>
        <a:p>
          <a:endParaRPr lang="en-US"/>
        </a:p>
      </dgm:t>
    </dgm:pt>
    <dgm:pt modelId="{55A9BE04-40C3-459C-8E8E-8BBEBFFD34F7}">
      <dgm:prSet/>
      <dgm:spPr/>
      <dgm:t>
        <a:bodyPr/>
        <a:lstStyle/>
        <a:p>
          <a:r>
            <a:rPr lang="nl-NL"/>
            <a:t>- We kunnen erop gokken dat er niets is</a:t>
          </a:r>
          <a:endParaRPr lang="en-US"/>
        </a:p>
      </dgm:t>
    </dgm:pt>
    <dgm:pt modelId="{711A19C3-6180-4B1C-BF8C-CDA9FCF1D5DC}" type="parTrans" cxnId="{5AEE9B95-F8FF-4711-9BCA-2E05E7E92DA6}">
      <dgm:prSet/>
      <dgm:spPr/>
      <dgm:t>
        <a:bodyPr/>
        <a:lstStyle/>
        <a:p>
          <a:endParaRPr lang="en-US"/>
        </a:p>
      </dgm:t>
    </dgm:pt>
    <dgm:pt modelId="{FACB7AFF-1050-48A4-8FBE-5C92F72648E0}" type="sibTrans" cxnId="{5AEE9B95-F8FF-4711-9BCA-2E05E7E92DA6}">
      <dgm:prSet/>
      <dgm:spPr/>
      <dgm:t>
        <a:bodyPr/>
        <a:lstStyle/>
        <a:p>
          <a:endParaRPr lang="en-US"/>
        </a:p>
      </dgm:t>
    </dgm:pt>
    <dgm:pt modelId="{5AAAD585-6058-4273-AA1F-CCA9826B1036}">
      <dgm:prSet/>
      <dgm:spPr/>
      <dgm:t>
        <a:bodyPr/>
        <a:lstStyle/>
        <a:p>
          <a:r>
            <a:rPr lang="nl-NL" dirty="0"/>
            <a:t>- Maar wat als er wel een leven na de dood is?</a:t>
          </a:r>
          <a:endParaRPr lang="en-US" dirty="0"/>
        </a:p>
      </dgm:t>
    </dgm:pt>
    <dgm:pt modelId="{6CBD92BA-990B-4A6C-9384-B383434C344C}" type="parTrans" cxnId="{2089F4BB-B291-4790-A945-18FEC1A02E29}">
      <dgm:prSet/>
      <dgm:spPr/>
      <dgm:t>
        <a:bodyPr/>
        <a:lstStyle/>
        <a:p>
          <a:endParaRPr lang="en-US"/>
        </a:p>
      </dgm:t>
    </dgm:pt>
    <dgm:pt modelId="{4E1913A4-3A92-4AB0-BA70-E22FFDFCC21C}" type="sibTrans" cxnId="{2089F4BB-B291-4790-A945-18FEC1A02E29}">
      <dgm:prSet/>
      <dgm:spPr/>
      <dgm:t>
        <a:bodyPr/>
        <a:lstStyle/>
        <a:p>
          <a:endParaRPr lang="en-US"/>
        </a:p>
      </dgm:t>
    </dgm:pt>
    <dgm:pt modelId="{BDD0731C-C465-453A-B5A3-436463098F90}">
      <dgm:prSet/>
      <dgm:spPr/>
      <dgm:t>
        <a:bodyPr/>
        <a:lstStyle/>
        <a:p>
          <a:r>
            <a:rPr lang="nl-NL" dirty="0"/>
            <a:t>- En wat als ons leven ertoe doet in dit leven na de dood?</a:t>
          </a:r>
          <a:endParaRPr lang="en-US" dirty="0"/>
        </a:p>
      </dgm:t>
    </dgm:pt>
    <dgm:pt modelId="{19C12843-D76A-4F30-8ED0-5618FE64437B}" type="parTrans" cxnId="{8EB4566F-7204-4011-9A56-D4C5CB55C327}">
      <dgm:prSet/>
      <dgm:spPr/>
      <dgm:t>
        <a:bodyPr/>
        <a:lstStyle/>
        <a:p>
          <a:endParaRPr lang="en-US"/>
        </a:p>
      </dgm:t>
    </dgm:pt>
    <dgm:pt modelId="{9A5198AA-7555-4D96-86C9-A355BD4B0655}" type="sibTrans" cxnId="{8EB4566F-7204-4011-9A56-D4C5CB55C327}">
      <dgm:prSet/>
      <dgm:spPr/>
      <dgm:t>
        <a:bodyPr/>
        <a:lstStyle/>
        <a:p>
          <a:endParaRPr lang="en-US"/>
        </a:p>
      </dgm:t>
    </dgm:pt>
    <dgm:pt modelId="{E675D743-5AEE-4994-A5BD-F883E28A51ED}">
      <dgm:prSet/>
      <dgm:spPr/>
      <dgm:t>
        <a:bodyPr/>
        <a:lstStyle/>
        <a:p>
          <a:r>
            <a:rPr lang="nl-NL" dirty="0"/>
            <a:t>- En wat als de gevolgen heel groot zijn?</a:t>
          </a:r>
          <a:endParaRPr lang="en-US" dirty="0"/>
        </a:p>
      </dgm:t>
    </dgm:pt>
    <dgm:pt modelId="{9785D427-3941-4D02-A6E3-36D7298E75C8}" type="parTrans" cxnId="{D8F6D244-7A1F-4DA8-9E57-AA3AE12164F6}">
      <dgm:prSet/>
      <dgm:spPr/>
      <dgm:t>
        <a:bodyPr/>
        <a:lstStyle/>
        <a:p>
          <a:endParaRPr lang="en-US"/>
        </a:p>
      </dgm:t>
    </dgm:pt>
    <dgm:pt modelId="{3ECB79CC-79B1-4511-BB38-DDD49F3FDDCF}" type="sibTrans" cxnId="{D8F6D244-7A1F-4DA8-9E57-AA3AE12164F6}">
      <dgm:prSet/>
      <dgm:spPr/>
      <dgm:t>
        <a:bodyPr/>
        <a:lstStyle/>
        <a:p>
          <a:endParaRPr lang="en-US"/>
        </a:p>
      </dgm:t>
    </dgm:pt>
    <dgm:pt modelId="{008047C7-278A-4B14-83BC-463C5AC87586}">
      <dgm:prSet/>
      <dgm:spPr/>
      <dgm:t>
        <a:bodyPr/>
        <a:lstStyle/>
        <a:p>
          <a:r>
            <a:rPr lang="en-US" dirty="0"/>
            <a:t>Is het dan </a:t>
          </a:r>
          <a:r>
            <a:rPr lang="en-US" dirty="0" err="1"/>
            <a:t>niet</a:t>
          </a:r>
          <a:r>
            <a:rPr lang="en-US" dirty="0"/>
            <a:t> </a:t>
          </a:r>
          <a:r>
            <a:rPr lang="en-US" dirty="0" err="1"/>
            <a:t>beter</a:t>
          </a:r>
          <a:r>
            <a:rPr lang="en-US" dirty="0"/>
            <a:t> om </a:t>
          </a:r>
          <a:r>
            <a:rPr lang="en-US" dirty="0" err="1"/>
            <a:t>toch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zoeken</a:t>
          </a:r>
          <a:r>
            <a:rPr lang="en-US" dirty="0"/>
            <a:t> </a:t>
          </a:r>
          <a:r>
            <a:rPr lang="en-US" dirty="0" err="1"/>
            <a:t>naar</a:t>
          </a:r>
          <a:r>
            <a:rPr lang="en-US" dirty="0"/>
            <a:t> </a:t>
          </a:r>
          <a:r>
            <a:rPr lang="en-US" dirty="0" err="1"/>
            <a:t>spiritualiteit</a:t>
          </a:r>
          <a:r>
            <a:rPr lang="en-US" dirty="0"/>
            <a:t>, </a:t>
          </a:r>
          <a:r>
            <a:rPr lang="en-US" dirty="0" err="1"/>
            <a:t>zoals</a:t>
          </a:r>
          <a:r>
            <a:rPr lang="en-US" dirty="0"/>
            <a:t> Blaise Pascal?</a:t>
          </a:r>
        </a:p>
      </dgm:t>
    </dgm:pt>
    <dgm:pt modelId="{D7351AA4-3335-4670-AE7A-AD3D75D97EE0}" type="parTrans" cxnId="{FEC85FF7-0F78-4D14-95B5-D6D6A9CABACD}">
      <dgm:prSet/>
      <dgm:spPr/>
      <dgm:t>
        <a:bodyPr/>
        <a:lstStyle/>
        <a:p>
          <a:endParaRPr lang="nl-NL"/>
        </a:p>
      </dgm:t>
    </dgm:pt>
    <dgm:pt modelId="{A2B2B9EA-466E-4552-8059-23B28E6CFC30}" type="sibTrans" cxnId="{FEC85FF7-0F78-4D14-95B5-D6D6A9CABACD}">
      <dgm:prSet/>
      <dgm:spPr/>
      <dgm:t>
        <a:bodyPr/>
        <a:lstStyle/>
        <a:p>
          <a:endParaRPr lang="nl-NL"/>
        </a:p>
      </dgm:t>
    </dgm:pt>
    <dgm:pt modelId="{DC54E6EE-3676-4EC9-B8A0-C9E334D237B9}" type="pres">
      <dgm:prSet presAssocID="{4F689404-82AA-411E-B98F-88E38E9EC267}" presName="diagram" presStyleCnt="0">
        <dgm:presLayoutVars>
          <dgm:dir/>
          <dgm:resizeHandles val="exact"/>
        </dgm:presLayoutVars>
      </dgm:prSet>
      <dgm:spPr/>
    </dgm:pt>
    <dgm:pt modelId="{1D314092-55F2-4681-AFD7-8B0566AA3F8E}" type="pres">
      <dgm:prSet presAssocID="{0F4EE7A2-F38C-4D18-A38A-69F68EF6DB35}" presName="node" presStyleLbl="node1" presStyleIdx="0" presStyleCnt="6">
        <dgm:presLayoutVars>
          <dgm:bulletEnabled val="1"/>
        </dgm:presLayoutVars>
      </dgm:prSet>
      <dgm:spPr/>
    </dgm:pt>
    <dgm:pt modelId="{0A63C083-9AB1-4D02-8C6A-BEEE3C55BFE7}" type="pres">
      <dgm:prSet presAssocID="{10F06541-0AA6-4AD8-ADA0-4DC6E8F3F888}" presName="sibTrans" presStyleLbl="sibTrans2D1" presStyleIdx="0" presStyleCnt="5"/>
      <dgm:spPr/>
    </dgm:pt>
    <dgm:pt modelId="{5E9B36A7-440F-4B5C-8A5F-43B7A0ECA3D9}" type="pres">
      <dgm:prSet presAssocID="{10F06541-0AA6-4AD8-ADA0-4DC6E8F3F888}" presName="connectorText" presStyleLbl="sibTrans2D1" presStyleIdx="0" presStyleCnt="5"/>
      <dgm:spPr/>
    </dgm:pt>
    <dgm:pt modelId="{8E070DEC-CF27-4597-B8A8-1C24BEB54C7E}" type="pres">
      <dgm:prSet presAssocID="{55A9BE04-40C3-459C-8E8E-8BBEBFFD34F7}" presName="node" presStyleLbl="node1" presStyleIdx="1" presStyleCnt="6">
        <dgm:presLayoutVars>
          <dgm:bulletEnabled val="1"/>
        </dgm:presLayoutVars>
      </dgm:prSet>
      <dgm:spPr/>
    </dgm:pt>
    <dgm:pt modelId="{C4BC91AE-049D-459C-9DE5-5FDB9C5437DB}" type="pres">
      <dgm:prSet presAssocID="{FACB7AFF-1050-48A4-8FBE-5C92F72648E0}" presName="sibTrans" presStyleLbl="sibTrans2D1" presStyleIdx="1" presStyleCnt="5"/>
      <dgm:spPr/>
    </dgm:pt>
    <dgm:pt modelId="{479B0561-CED3-4358-AC72-CC3960873631}" type="pres">
      <dgm:prSet presAssocID="{FACB7AFF-1050-48A4-8FBE-5C92F72648E0}" presName="connectorText" presStyleLbl="sibTrans2D1" presStyleIdx="1" presStyleCnt="5"/>
      <dgm:spPr/>
    </dgm:pt>
    <dgm:pt modelId="{E565D2B5-A403-4426-94E5-D761C6BDFF16}" type="pres">
      <dgm:prSet presAssocID="{5AAAD585-6058-4273-AA1F-CCA9826B1036}" presName="node" presStyleLbl="node1" presStyleIdx="2" presStyleCnt="6">
        <dgm:presLayoutVars>
          <dgm:bulletEnabled val="1"/>
        </dgm:presLayoutVars>
      </dgm:prSet>
      <dgm:spPr/>
    </dgm:pt>
    <dgm:pt modelId="{7323818E-77F1-4521-8796-D5E0B05D29EA}" type="pres">
      <dgm:prSet presAssocID="{4E1913A4-3A92-4AB0-BA70-E22FFDFCC21C}" presName="sibTrans" presStyleLbl="sibTrans2D1" presStyleIdx="2" presStyleCnt="5"/>
      <dgm:spPr/>
    </dgm:pt>
    <dgm:pt modelId="{AA076A80-84A4-444E-A108-00EBEAADCC1E}" type="pres">
      <dgm:prSet presAssocID="{4E1913A4-3A92-4AB0-BA70-E22FFDFCC21C}" presName="connectorText" presStyleLbl="sibTrans2D1" presStyleIdx="2" presStyleCnt="5"/>
      <dgm:spPr/>
    </dgm:pt>
    <dgm:pt modelId="{A4DFF497-9CD0-49AB-8006-C58216E3F886}" type="pres">
      <dgm:prSet presAssocID="{BDD0731C-C465-453A-B5A3-436463098F90}" presName="node" presStyleLbl="node1" presStyleIdx="3" presStyleCnt="6">
        <dgm:presLayoutVars>
          <dgm:bulletEnabled val="1"/>
        </dgm:presLayoutVars>
      </dgm:prSet>
      <dgm:spPr/>
    </dgm:pt>
    <dgm:pt modelId="{6EB61767-D209-4DE9-A86D-8504B2E86691}" type="pres">
      <dgm:prSet presAssocID="{9A5198AA-7555-4D96-86C9-A355BD4B0655}" presName="sibTrans" presStyleLbl="sibTrans2D1" presStyleIdx="3" presStyleCnt="5"/>
      <dgm:spPr/>
    </dgm:pt>
    <dgm:pt modelId="{0A9CB7A6-AA4D-4218-9C76-BC104E71B72B}" type="pres">
      <dgm:prSet presAssocID="{9A5198AA-7555-4D96-86C9-A355BD4B0655}" presName="connectorText" presStyleLbl="sibTrans2D1" presStyleIdx="3" presStyleCnt="5"/>
      <dgm:spPr/>
    </dgm:pt>
    <dgm:pt modelId="{9234F77C-CE4B-4B13-981C-22D90AEF1EA2}" type="pres">
      <dgm:prSet presAssocID="{E675D743-5AEE-4994-A5BD-F883E28A51ED}" presName="node" presStyleLbl="node1" presStyleIdx="4" presStyleCnt="6">
        <dgm:presLayoutVars>
          <dgm:bulletEnabled val="1"/>
        </dgm:presLayoutVars>
      </dgm:prSet>
      <dgm:spPr/>
    </dgm:pt>
    <dgm:pt modelId="{54F65099-C931-47EA-8E51-2AEA393CFC54}" type="pres">
      <dgm:prSet presAssocID="{3ECB79CC-79B1-4511-BB38-DDD49F3FDDCF}" presName="sibTrans" presStyleLbl="sibTrans2D1" presStyleIdx="4" presStyleCnt="5"/>
      <dgm:spPr/>
    </dgm:pt>
    <dgm:pt modelId="{2D59C23C-262B-4A10-84F5-6481C7F3C098}" type="pres">
      <dgm:prSet presAssocID="{3ECB79CC-79B1-4511-BB38-DDD49F3FDDCF}" presName="connectorText" presStyleLbl="sibTrans2D1" presStyleIdx="4" presStyleCnt="5"/>
      <dgm:spPr/>
    </dgm:pt>
    <dgm:pt modelId="{CF425E1B-B7B0-43A8-9168-3F3CF914E155}" type="pres">
      <dgm:prSet presAssocID="{008047C7-278A-4B14-83BC-463C5AC87586}" presName="node" presStyleLbl="node1" presStyleIdx="5" presStyleCnt="6">
        <dgm:presLayoutVars>
          <dgm:bulletEnabled val="1"/>
        </dgm:presLayoutVars>
      </dgm:prSet>
      <dgm:spPr/>
    </dgm:pt>
  </dgm:ptLst>
  <dgm:cxnLst>
    <dgm:cxn modelId="{9F00D01C-9235-4A2B-949D-9DAD534B1F9C}" type="presOf" srcId="{BDD0731C-C465-453A-B5A3-436463098F90}" destId="{A4DFF497-9CD0-49AB-8006-C58216E3F886}" srcOrd="0" destOrd="0" presId="urn:microsoft.com/office/officeart/2005/8/layout/process5"/>
    <dgm:cxn modelId="{DF336E24-238D-475A-8860-52EA3FBFA461}" type="presOf" srcId="{FACB7AFF-1050-48A4-8FBE-5C92F72648E0}" destId="{479B0561-CED3-4358-AC72-CC3960873631}" srcOrd="1" destOrd="0" presId="urn:microsoft.com/office/officeart/2005/8/layout/process5"/>
    <dgm:cxn modelId="{5FBC7B26-6B0A-463B-8882-178AFDE3E0D0}" type="presOf" srcId="{9A5198AA-7555-4D96-86C9-A355BD4B0655}" destId="{0A9CB7A6-AA4D-4218-9C76-BC104E71B72B}" srcOrd="1" destOrd="0" presId="urn:microsoft.com/office/officeart/2005/8/layout/process5"/>
    <dgm:cxn modelId="{5FBB682C-0160-4605-8A77-E6786D4BCC1D}" type="presOf" srcId="{3ECB79CC-79B1-4511-BB38-DDD49F3FDDCF}" destId="{54F65099-C931-47EA-8E51-2AEA393CFC54}" srcOrd="0" destOrd="0" presId="urn:microsoft.com/office/officeart/2005/8/layout/process5"/>
    <dgm:cxn modelId="{386D2C36-0EE3-464E-BF95-2093EE9D3188}" type="presOf" srcId="{4E1913A4-3A92-4AB0-BA70-E22FFDFCC21C}" destId="{AA076A80-84A4-444E-A108-00EBEAADCC1E}" srcOrd="1" destOrd="0" presId="urn:microsoft.com/office/officeart/2005/8/layout/process5"/>
    <dgm:cxn modelId="{64433F3D-B7B5-4D6D-94EB-6D86A5EA9D3D}" type="presOf" srcId="{0F4EE7A2-F38C-4D18-A38A-69F68EF6DB35}" destId="{1D314092-55F2-4681-AFD7-8B0566AA3F8E}" srcOrd="0" destOrd="0" presId="urn:microsoft.com/office/officeart/2005/8/layout/process5"/>
    <dgm:cxn modelId="{D8F6D244-7A1F-4DA8-9E57-AA3AE12164F6}" srcId="{4F689404-82AA-411E-B98F-88E38E9EC267}" destId="{E675D743-5AEE-4994-A5BD-F883E28A51ED}" srcOrd="4" destOrd="0" parTransId="{9785D427-3941-4D02-A6E3-36D7298E75C8}" sibTransId="{3ECB79CC-79B1-4511-BB38-DDD49F3FDDCF}"/>
    <dgm:cxn modelId="{18927B67-6A59-44F1-A8F5-FE149C584277}" srcId="{4F689404-82AA-411E-B98F-88E38E9EC267}" destId="{0F4EE7A2-F38C-4D18-A38A-69F68EF6DB35}" srcOrd="0" destOrd="0" parTransId="{C8443514-BC51-4782-AD8B-5BE2BD9583EC}" sibTransId="{10F06541-0AA6-4AD8-ADA0-4DC6E8F3F888}"/>
    <dgm:cxn modelId="{82E3E149-E4E0-4445-ADC3-5E6268710317}" type="presOf" srcId="{FACB7AFF-1050-48A4-8FBE-5C92F72648E0}" destId="{C4BC91AE-049D-459C-9DE5-5FDB9C5437DB}" srcOrd="0" destOrd="0" presId="urn:microsoft.com/office/officeart/2005/8/layout/process5"/>
    <dgm:cxn modelId="{8EB4566F-7204-4011-9A56-D4C5CB55C327}" srcId="{4F689404-82AA-411E-B98F-88E38E9EC267}" destId="{BDD0731C-C465-453A-B5A3-436463098F90}" srcOrd="3" destOrd="0" parTransId="{19C12843-D76A-4F30-8ED0-5618FE64437B}" sibTransId="{9A5198AA-7555-4D96-86C9-A355BD4B0655}"/>
    <dgm:cxn modelId="{80431773-E1A1-43BD-ABE2-DC2E64F62A1D}" type="presOf" srcId="{3ECB79CC-79B1-4511-BB38-DDD49F3FDDCF}" destId="{2D59C23C-262B-4A10-84F5-6481C7F3C098}" srcOrd="1" destOrd="0" presId="urn:microsoft.com/office/officeart/2005/8/layout/process5"/>
    <dgm:cxn modelId="{68289C7E-BE5A-44CF-96A5-7DD6DF0BEF84}" type="presOf" srcId="{10F06541-0AA6-4AD8-ADA0-4DC6E8F3F888}" destId="{0A63C083-9AB1-4D02-8C6A-BEEE3C55BFE7}" srcOrd="0" destOrd="0" presId="urn:microsoft.com/office/officeart/2005/8/layout/process5"/>
    <dgm:cxn modelId="{5AEE9B95-F8FF-4711-9BCA-2E05E7E92DA6}" srcId="{4F689404-82AA-411E-B98F-88E38E9EC267}" destId="{55A9BE04-40C3-459C-8E8E-8BBEBFFD34F7}" srcOrd="1" destOrd="0" parTransId="{711A19C3-6180-4B1C-BF8C-CDA9FCF1D5DC}" sibTransId="{FACB7AFF-1050-48A4-8FBE-5C92F72648E0}"/>
    <dgm:cxn modelId="{0CB08D9C-0679-43CD-8989-A1BA4C453542}" type="presOf" srcId="{5AAAD585-6058-4273-AA1F-CCA9826B1036}" destId="{E565D2B5-A403-4426-94E5-D761C6BDFF16}" srcOrd="0" destOrd="0" presId="urn:microsoft.com/office/officeart/2005/8/layout/process5"/>
    <dgm:cxn modelId="{EE46C99D-59B8-4B64-BD18-2A1DD26045AA}" type="presOf" srcId="{9A5198AA-7555-4D96-86C9-A355BD4B0655}" destId="{6EB61767-D209-4DE9-A86D-8504B2E86691}" srcOrd="0" destOrd="0" presId="urn:microsoft.com/office/officeart/2005/8/layout/process5"/>
    <dgm:cxn modelId="{9F1A90B7-3740-482F-BB35-8E49F9D5AD8F}" type="presOf" srcId="{4F689404-82AA-411E-B98F-88E38E9EC267}" destId="{DC54E6EE-3676-4EC9-B8A0-C9E334D237B9}" srcOrd="0" destOrd="0" presId="urn:microsoft.com/office/officeart/2005/8/layout/process5"/>
    <dgm:cxn modelId="{2089F4BB-B291-4790-A945-18FEC1A02E29}" srcId="{4F689404-82AA-411E-B98F-88E38E9EC267}" destId="{5AAAD585-6058-4273-AA1F-CCA9826B1036}" srcOrd="2" destOrd="0" parTransId="{6CBD92BA-990B-4A6C-9384-B383434C344C}" sibTransId="{4E1913A4-3A92-4AB0-BA70-E22FFDFCC21C}"/>
    <dgm:cxn modelId="{131513CA-8F8B-4D0E-8022-E67C4A82B0AE}" type="presOf" srcId="{4E1913A4-3A92-4AB0-BA70-E22FFDFCC21C}" destId="{7323818E-77F1-4521-8796-D5E0B05D29EA}" srcOrd="0" destOrd="0" presId="urn:microsoft.com/office/officeart/2005/8/layout/process5"/>
    <dgm:cxn modelId="{FAA4FBDD-ACF6-41CE-9102-5E9975C63590}" type="presOf" srcId="{55A9BE04-40C3-459C-8E8E-8BBEBFFD34F7}" destId="{8E070DEC-CF27-4597-B8A8-1C24BEB54C7E}" srcOrd="0" destOrd="0" presId="urn:microsoft.com/office/officeart/2005/8/layout/process5"/>
    <dgm:cxn modelId="{F015DAE4-CDC7-4C93-B95E-2251443049F9}" type="presOf" srcId="{008047C7-278A-4B14-83BC-463C5AC87586}" destId="{CF425E1B-B7B0-43A8-9168-3F3CF914E155}" srcOrd="0" destOrd="0" presId="urn:microsoft.com/office/officeart/2005/8/layout/process5"/>
    <dgm:cxn modelId="{E557D3F1-8ABD-4CC6-9EAE-441C686D1796}" type="presOf" srcId="{10F06541-0AA6-4AD8-ADA0-4DC6E8F3F888}" destId="{5E9B36A7-440F-4B5C-8A5F-43B7A0ECA3D9}" srcOrd="1" destOrd="0" presId="urn:microsoft.com/office/officeart/2005/8/layout/process5"/>
    <dgm:cxn modelId="{FEC85FF7-0F78-4D14-95B5-D6D6A9CABACD}" srcId="{4F689404-82AA-411E-B98F-88E38E9EC267}" destId="{008047C7-278A-4B14-83BC-463C5AC87586}" srcOrd="5" destOrd="0" parTransId="{D7351AA4-3335-4670-AE7A-AD3D75D97EE0}" sibTransId="{A2B2B9EA-466E-4552-8059-23B28E6CFC30}"/>
    <dgm:cxn modelId="{BF2ECBF7-0BA6-4AF2-8FCD-32E680EA9BAA}" type="presOf" srcId="{E675D743-5AEE-4994-A5BD-F883E28A51ED}" destId="{9234F77C-CE4B-4B13-981C-22D90AEF1EA2}" srcOrd="0" destOrd="0" presId="urn:microsoft.com/office/officeart/2005/8/layout/process5"/>
    <dgm:cxn modelId="{E608F0D7-3AAC-4384-A903-AC7F244CF316}" type="presParOf" srcId="{DC54E6EE-3676-4EC9-B8A0-C9E334D237B9}" destId="{1D314092-55F2-4681-AFD7-8B0566AA3F8E}" srcOrd="0" destOrd="0" presId="urn:microsoft.com/office/officeart/2005/8/layout/process5"/>
    <dgm:cxn modelId="{F4B26AAE-8ED2-4ABE-9737-BD7BE81F25AF}" type="presParOf" srcId="{DC54E6EE-3676-4EC9-B8A0-C9E334D237B9}" destId="{0A63C083-9AB1-4D02-8C6A-BEEE3C55BFE7}" srcOrd="1" destOrd="0" presId="urn:microsoft.com/office/officeart/2005/8/layout/process5"/>
    <dgm:cxn modelId="{29783CF7-1277-4DA3-A69C-0FE4B701D3B1}" type="presParOf" srcId="{0A63C083-9AB1-4D02-8C6A-BEEE3C55BFE7}" destId="{5E9B36A7-440F-4B5C-8A5F-43B7A0ECA3D9}" srcOrd="0" destOrd="0" presId="urn:microsoft.com/office/officeart/2005/8/layout/process5"/>
    <dgm:cxn modelId="{A5F36CAD-E1A1-4B2F-AFD5-888F0CE3144F}" type="presParOf" srcId="{DC54E6EE-3676-4EC9-B8A0-C9E334D237B9}" destId="{8E070DEC-CF27-4597-B8A8-1C24BEB54C7E}" srcOrd="2" destOrd="0" presId="urn:microsoft.com/office/officeart/2005/8/layout/process5"/>
    <dgm:cxn modelId="{C5466075-AF4C-407A-B545-374C88ACB2E3}" type="presParOf" srcId="{DC54E6EE-3676-4EC9-B8A0-C9E334D237B9}" destId="{C4BC91AE-049D-459C-9DE5-5FDB9C5437DB}" srcOrd="3" destOrd="0" presId="urn:microsoft.com/office/officeart/2005/8/layout/process5"/>
    <dgm:cxn modelId="{DC663DC6-7509-4620-A06F-2D9BFD1A704E}" type="presParOf" srcId="{C4BC91AE-049D-459C-9DE5-5FDB9C5437DB}" destId="{479B0561-CED3-4358-AC72-CC3960873631}" srcOrd="0" destOrd="0" presId="urn:microsoft.com/office/officeart/2005/8/layout/process5"/>
    <dgm:cxn modelId="{5A656FA3-5D2F-4964-80CB-6ED01DDE2240}" type="presParOf" srcId="{DC54E6EE-3676-4EC9-B8A0-C9E334D237B9}" destId="{E565D2B5-A403-4426-94E5-D761C6BDFF16}" srcOrd="4" destOrd="0" presId="urn:microsoft.com/office/officeart/2005/8/layout/process5"/>
    <dgm:cxn modelId="{7A400E2B-0C67-4FF9-B4F8-DE55A409A24E}" type="presParOf" srcId="{DC54E6EE-3676-4EC9-B8A0-C9E334D237B9}" destId="{7323818E-77F1-4521-8796-D5E0B05D29EA}" srcOrd="5" destOrd="0" presId="urn:microsoft.com/office/officeart/2005/8/layout/process5"/>
    <dgm:cxn modelId="{F8836582-6719-41BA-9462-2CB539B21B04}" type="presParOf" srcId="{7323818E-77F1-4521-8796-D5E0B05D29EA}" destId="{AA076A80-84A4-444E-A108-00EBEAADCC1E}" srcOrd="0" destOrd="0" presId="urn:microsoft.com/office/officeart/2005/8/layout/process5"/>
    <dgm:cxn modelId="{8291D130-2A61-41C8-9308-907768881750}" type="presParOf" srcId="{DC54E6EE-3676-4EC9-B8A0-C9E334D237B9}" destId="{A4DFF497-9CD0-49AB-8006-C58216E3F886}" srcOrd="6" destOrd="0" presId="urn:microsoft.com/office/officeart/2005/8/layout/process5"/>
    <dgm:cxn modelId="{E92BB8B6-1D09-43B4-8518-B34147F765D4}" type="presParOf" srcId="{DC54E6EE-3676-4EC9-B8A0-C9E334D237B9}" destId="{6EB61767-D209-4DE9-A86D-8504B2E86691}" srcOrd="7" destOrd="0" presId="urn:microsoft.com/office/officeart/2005/8/layout/process5"/>
    <dgm:cxn modelId="{D992947D-F13A-42A5-BE19-968550E8FCAC}" type="presParOf" srcId="{6EB61767-D209-4DE9-A86D-8504B2E86691}" destId="{0A9CB7A6-AA4D-4218-9C76-BC104E71B72B}" srcOrd="0" destOrd="0" presId="urn:microsoft.com/office/officeart/2005/8/layout/process5"/>
    <dgm:cxn modelId="{F0204999-7E1F-4A85-8C76-F47DC722B98D}" type="presParOf" srcId="{DC54E6EE-3676-4EC9-B8A0-C9E334D237B9}" destId="{9234F77C-CE4B-4B13-981C-22D90AEF1EA2}" srcOrd="8" destOrd="0" presId="urn:microsoft.com/office/officeart/2005/8/layout/process5"/>
    <dgm:cxn modelId="{AAA09BAB-D58E-4146-B5DF-C3DCE2593B39}" type="presParOf" srcId="{DC54E6EE-3676-4EC9-B8A0-C9E334D237B9}" destId="{54F65099-C931-47EA-8E51-2AEA393CFC54}" srcOrd="9" destOrd="0" presId="urn:microsoft.com/office/officeart/2005/8/layout/process5"/>
    <dgm:cxn modelId="{B66E221D-68F6-41F1-AEBA-7C0DF0CAC75F}" type="presParOf" srcId="{54F65099-C931-47EA-8E51-2AEA393CFC54}" destId="{2D59C23C-262B-4A10-84F5-6481C7F3C098}" srcOrd="0" destOrd="0" presId="urn:microsoft.com/office/officeart/2005/8/layout/process5"/>
    <dgm:cxn modelId="{A264D066-E383-453C-B57D-10D7D9D18736}" type="presParOf" srcId="{DC54E6EE-3676-4EC9-B8A0-C9E334D237B9}" destId="{CF425E1B-B7B0-43A8-9168-3F3CF914E15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4092-55F2-4681-AFD7-8B0566AA3F8E}">
      <dsp:nvSpPr>
        <dsp:cNvPr id="0" name=""/>
        <dsp:cNvSpPr/>
      </dsp:nvSpPr>
      <dsp:spPr>
        <a:xfrm>
          <a:off x="650969" y="910"/>
          <a:ext cx="1928583" cy="11571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- We weten niet hoe het leven na de dood is</a:t>
          </a:r>
          <a:endParaRPr lang="en-US" sz="1400" kern="1200"/>
        </a:p>
      </dsp:txBody>
      <dsp:txXfrm>
        <a:off x="684861" y="34802"/>
        <a:ext cx="1860799" cy="1089365"/>
      </dsp:txXfrm>
    </dsp:sp>
    <dsp:sp modelId="{0A63C083-9AB1-4D02-8C6A-BEEE3C55BFE7}">
      <dsp:nvSpPr>
        <dsp:cNvPr id="0" name=""/>
        <dsp:cNvSpPr/>
      </dsp:nvSpPr>
      <dsp:spPr>
        <a:xfrm>
          <a:off x="2749267" y="340341"/>
          <a:ext cx="408859" cy="478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749267" y="435999"/>
        <a:ext cx="286201" cy="286972"/>
      </dsp:txXfrm>
    </dsp:sp>
    <dsp:sp modelId="{8E070DEC-CF27-4597-B8A8-1C24BEB54C7E}">
      <dsp:nvSpPr>
        <dsp:cNvPr id="0" name=""/>
        <dsp:cNvSpPr/>
      </dsp:nvSpPr>
      <dsp:spPr>
        <a:xfrm>
          <a:off x="3350985" y="910"/>
          <a:ext cx="1928583" cy="1157149"/>
        </a:xfrm>
        <a:prstGeom prst="roundRect">
          <a:avLst>
            <a:gd name="adj" fmla="val 10000"/>
          </a:avLst>
        </a:prstGeom>
        <a:solidFill>
          <a:schemeClr val="accent2">
            <a:hueOff val="531157"/>
            <a:satOff val="1827"/>
            <a:lumOff val="-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- We kunnen erop gokken dat er niets is</a:t>
          </a:r>
          <a:endParaRPr lang="en-US" sz="1400" kern="1200"/>
        </a:p>
      </dsp:txBody>
      <dsp:txXfrm>
        <a:off x="3384877" y="34802"/>
        <a:ext cx="1860799" cy="1089365"/>
      </dsp:txXfrm>
    </dsp:sp>
    <dsp:sp modelId="{C4BC91AE-049D-459C-9DE5-5FDB9C5437DB}">
      <dsp:nvSpPr>
        <dsp:cNvPr id="0" name=""/>
        <dsp:cNvSpPr/>
      </dsp:nvSpPr>
      <dsp:spPr>
        <a:xfrm rot="5400000">
          <a:off x="4110847" y="1293061"/>
          <a:ext cx="408859" cy="478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63946"/>
            <a:satOff val="2284"/>
            <a:lumOff val="-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171791" y="1327775"/>
        <a:ext cx="286972" cy="286201"/>
      </dsp:txXfrm>
    </dsp:sp>
    <dsp:sp modelId="{E565D2B5-A403-4426-94E5-D761C6BDFF16}">
      <dsp:nvSpPr>
        <dsp:cNvPr id="0" name=""/>
        <dsp:cNvSpPr/>
      </dsp:nvSpPr>
      <dsp:spPr>
        <a:xfrm>
          <a:off x="3350985" y="1929494"/>
          <a:ext cx="1928583" cy="1157149"/>
        </a:xfrm>
        <a:prstGeom prst="roundRect">
          <a:avLst>
            <a:gd name="adj" fmla="val 10000"/>
          </a:avLst>
        </a:prstGeom>
        <a:solidFill>
          <a:schemeClr val="accent2">
            <a:hueOff val="1062314"/>
            <a:satOff val="3654"/>
            <a:lumOff val="-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Maar wat als er wel een leven na de dood is?</a:t>
          </a:r>
          <a:endParaRPr lang="en-US" sz="1400" kern="1200" dirty="0"/>
        </a:p>
      </dsp:txBody>
      <dsp:txXfrm>
        <a:off x="3384877" y="1963386"/>
        <a:ext cx="1860799" cy="1089365"/>
      </dsp:txXfrm>
    </dsp:sp>
    <dsp:sp modelId="{7323818E-77F1-4521-8796-D5E0B05D29EA}">
      <dsp:nvSpPr>
        <dsp:cNvPr id="0" name=""/>
        <dsp:cNvSpPr/>
      </dsp:nvSpPr>
      <dsp:spPr>
        <a:xfrm rot="10800000">
          <a:off x="2772410" y="2268924"/>
          <a:ext cx="408859" cy="478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27892"/>
            <a:satOff val="4567"/>
            <a:lumOff val="-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895068" y="2364582"/>
        <a:ext cx="286201" cy="286972"/>
      </dsp:txXfrm>
    </dsp:sp>
    <dsp:sp modelId="{A4DFF497-9CD0-49AB-8006-C58216E3F886}">
      <dsp:nvSpPr>
        <dsp:cNvPr id="0" name=""/>
        <dsp:cNvSpPr/>
      </dsp:nvSpPr>
      <dsp:spPr>
        <a:xfrm>
          <a:off x="650969" y="1929494"/>
          <a:ext cx="1928583" cy="1157149"/>
        </a:xfrm>
        <a:prstGeom prst="roundRect">
          <a:avLst>
            <a:gd name="adj" fmla="val 10000"/>
          </a:avLst>
        </a:prstGeom>
        <a:solidFill>
          <a:schemeClr val="accent2">
            <a:hueOff val="1593471"/>
            <a:satOff val="5481"/>
            <a:lumOff val="-1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En wat als ons leven ertoe doet in dit leven na de dood?</a:t>
          </a:r>
          <a:endParaRPr lang="en-US" sz="1400" kern="1200" dirty="0"/>
        </a:p>
      </dsp:txBody>
      <dsp:txXfrm>
        <a:off x="684861" y="1963386"/>
        <a:ext cx="1860799" cy="1089365"/>
      </dsp:txXfrm>
    </dsp:sp>
    <dsp:sp modelId="{6EB61767-D209-4DE9-A86D-8504B2E86691}">
      <dsp:nvSpPr>
        <dsp:cNvPr id="0" name=""/>
        <dsp:cNvSpPr/>
      </dsp:nvSpPr>
      <dsp:spPr>
        <a:xfrm rot="5400000">
          <a:off x="1410830" y="3221644"/>
          <a:ext cx="408859" cy="478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91838"/>
            <a:satOff val="6851"/>
            <a:lumOff val="-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471774" y="3256358"/>
        <a:ext cx="286972" cy="286201"/>
      </dsp:txXfrm>
    </dsp:sp>
    <dsp:sp modelId="{9234F77C-CE4B-4B13-981C-22D90AEF1EA2}">
      <dsp:nvSpPr>
        <dsp:cNvPr id="0" name=""/>
        <dsp:cNvSpPr/>
      </dsp:nvSpPr>
      <dsp:spPr>
        <a:xfrm>
          <a:off x="650969" y="3858077"/>
          <a:ext cx="1928583" cy="1157149"/>
        </a:xfrm>
        <a:prstGeom prst="roundRect">
          <a:avLst>
            <a:gd name="adj" fmla="val 10000"/>
          </a:avLst>
        </a:prstGeom>
        <a:solidFill>
          <a:schemeClr val="accent2">
            <a:hueOff val="2124628"/>
            <a:satOff val="7308"/>
            <a:lumOff val="-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- En wat als de gevolgen heel groot zijn?</a:t>
          </a:r>
          <a:endParaRPr lang="en-US" sz="1400" kern="1200" dirty="0"/>
        </a:p>
      </dsp:txBody>
      <dsp:txXfrm>
        <a:off x="684861" y="3891969"/>
        <a:ext cx="1860799" cy="1089365"/>
      </dsp:txXfrm>
    </dsp:sp>
    <dsp:sp modelId="{54F65099-C931-47EA-8E51-2AEA393CFC54}">
      <dsp:nvSpPr>
        <dsp:cNvPr id="0" name=""/>
        <dsp:cNvSpPr/>
      </dsp:nvSpPr>
      <dsp:spPr>
        <a:xfrm>
          <a:off x="2749267" y="4197507"/>
          <a:ext cx="408859" cy="478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749267" y="4293165"/>
        <a:ext cx="286201" cy="286972"/>
      </dsp:txXfrm>
    </dsp:sp>
    <dsp:sp modelId="{CF425E1B-B7B0-43A8-9168-3F3CF914E155}">
      <dsp:nvSpPr>
        <dsp:cNvPr id="0" name=""/>
        <dsp:cNvSpPr/>
      </dsp:nvSpPr>
      <dsp:spPr>
        <a:xfrm>
          <a:off x="3350985" y="3858077"/>
          <a:ext cx="1928583" cy="1157149"/>
        </a:xfrm>
        <a:prstGeom prst="roundRect">
          <a:avLst>
            <a:gd name="adj" fmla="val 10000"/>
          </a:avLst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Is het dan </a:t>
          </a:r>
          <a:r>
            <a:rPr lang="en-US" sz="1400" kern="1200" dirty="0" err="1"/>
            <a:t>niet</a:t>
          </a:r>
          <a:r>
            <a:rPr lang="en-US" sz="1400" kern="1200" dirty="0"/>
            <a:t> </a:t>
          </a:r>
          <a:r>
            <a:rPr lang="en-US" sz="1400" kern="1200" dirty="0" err="1"/>
            <a:t>beter</a:t>
          </a:r>
          <a:r>
            <a:rPr lang="en-US" sz="1400" kern="1200" dirty="0"/>
            <a:t> om </a:t>
          </a:r>
          <a:r>
            <a:rPr lang="en-US" sz="1400" kern="1200" dirty="0" err="1"/>
            <a:t>toch</a:t>
          </a:r>
          <a:r>
            <a:rPr lang="en-US" sz="1400" kern="1200" dirty="0"/>
            <a:t> </a:t>
          </a:r>
          <a:r>
            <a:rPr lang="en-US" sz="1400" kern="1200" dirty="0" err="1"/>
            <a:t>te</a:t>
          </a:r>
          <a:r>
            <a:rPr lang="en-US" sz="1400" kern="1200" dirty="0"/>
            <a:t> </a:t>
          </a:r>
          <a:r>
            <a:rPr lang="en-US" sz="1400" kern="1200" dirty="0" err="1"/>
            <a:t>zoeken</a:t>
          </a:r>
          <a:r>
            <a:rPr lang="en-US" sz="1400" kern="1200" dirty="0"/>
            <a:t> </a:t>
          </a:r>
          <a:r>
            <a:rPr lang="en-US" sz="1400" kern="1200" dirty="0" err="1"/>
            <a:t>naar</a:t>
          </a:r>
          <a:r>
            <a:rPr lang="en-US" sz="1400" kern="1200" dirty="0"/>
            <a:t> </a:t>
          </a:r>
          <a:r>
            <a:rPr lang="en-US" sz="1400" kern="1200" dirty="0" err="1"/>
            <a:t>spiritualiteit</a:t>
          </a:r>
          <a:r>
            <a:rPr lang="en-US" sz="1400" kern="1200" dirty="0"/>
            <a:t>, </a:t>
          </a:r>
          <a:r>
            <a:rPr lang="en-US" sz="1400" kern="1200" dirty="0" err="1"/>
            <a:t>zoals</a:t>
          </a:r>
          <a:r>
            <a:rPr lang="en-US" sz="1400" kern="1200" dirty="0"/>
            <a:t> Blaise Pascal?</a:t>
          </a:r>
        </a:p>
      </dsp:txBody>
      <dsp:txXfrm>
        <a:off x="3384877" y="3891969"/>
        <a:ext cx="1860799" cy="1089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C9044A5-E702-568C-09B9-EC409FD79E6F}"/>
              </a:ext>
            </a:extLst>
          </p:cNvPr>
          <p:cNvSpPr/>
          <p:nvPr/>
        </p:nvSpPr>
        <p:spPr>
          <a:xfrm>
            <a:off x="1008063" y="0"/>
            <a:ext cx="79343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E000EE-EBC1-4D04-66C0-74D0656386AA}"/>
              </a:ext>
            </a:extLst>
          </p:cNvPr>
          <p:cNvSpPr/>
          <p:nvPr/>
        </p:nvSpPr>
        <p:spPr>
          <a:xfrm>
            <a:off x="8942388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E356701-8A2B-A1CB-1E58-451CB6A7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3262313"/>
            <a:ext cx="4159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nl-NL" sz="2400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nl-NL" sz="24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>
            <a:normAutofit/>
          </a:bodyPr>
          <a:lstStyle>
            <a:lvl1pPr algn="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90AD5E-D477-2AE4-1729-E9141B11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3E74-B8DC-4AE0-94A6-617578A15CF5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C6B64C-E7FC-1AA0-2A4E-20199093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51CDF6-27A5-174E-4CD4-7D321434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AF94-59B8-44E9-848B-3C36CD5DBA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87EBDC9-1DAD-5558-78E0-5E218BBAB076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9D1D2CD-ADAF-A28F-DCB0-5193226273B1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0AC7D51-D772-5979-095D-E3AF26265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641350"/>
            <a:ext cx="415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nl-NL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nl-NL" sz="10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6C903A-D29E-AF92-ED0B-B79AB2E9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089E-7F1D-4232-B6F7-5494AB64045E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5C5A58-9F0D-6833-EAC6-02A7E083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64682D-42F9-7225-9F4B-DFED9567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DBBA-555E-4C0F-984C-3772A62C4C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0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26356071-F65A-2D96-16AC-4856FE6885E2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73EEAB6-BA8C-8AFC-AC85-B880057D92DD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6FD709B-B2BC-4050-646A-32D1FAA845C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0337800" y="415925"/>
            <a:ext cx="4143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nl-NL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nl-NL" sz="10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9A09CB-116D-AB35-1998-7FD374C9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95F7-B31F-4DEE-91E2-4EBCC968E201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2600B5-DF96-6E7C-0CFC-CF815509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69839C-05E5-B0EF-C6DB-2D4D41E3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CBE5-3E38-45D0-A748-0124CA43B1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>
            <a:extLst>
              <a:ext uri="{FF2B5EF4-FFF2-40B4-BE49-F238E27FC236}">
                <a16:creationId xmlns:a16="http://schemas.microsoft.com/office/drawing/2014/main" id="{31B7A92D-E2EA-EA83-2E6E-CCFC52039037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F3AC206-2D7F-11B8-6058-073529B00DFF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4CC54B4-6E17-7070-FD95-22C4DED4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41350"/>
            <a:ext cx="41433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nl-NL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nl-NL" sz="10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C9E3B-336B-56D3-03CD-3D8C1BE0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81CF-6BE6-4898-B8D6-096F3754CC4F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275143-766F-2FC9-EEC7-B1272AAC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A2E1E7-8726-F793-6E7E-91ACEEDD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5689-B623-4EA9-9D4B-EEE729B5C2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E99B340C-4AF0-8521-FB26-BE4E2C9C73F2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C8BF4AB-2322-1401-6094-A6996376456E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D965FE8-949F-99AD-3855-B9696DD4F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2962275"/>
            <a:ext cx="415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nl-NL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nl-NL" sz="10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E51040-5035-AD8C-8F9F-D797CE6B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813C-81E9-46E7-BBFD-0580549E8D28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CD63B6-F3D4-E7B2-CA4B-6864A7AF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3BE4E0-962E-C620-875C-CFFBD207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F459-B11C-471A-A50E-D3C2E66074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5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00790859-4DCC-0629-0F4D-22D48225CD37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9FB28730-D8E8-4273-9CDE-2D34659ADB07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7CC7ED55-C379-0AD2-E990-D12D3C3A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41350"/>
            <a:ext cx="415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nl-NL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nl-NL" sz="10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B06D701-9D13-F94F-3266-CEA61B2D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E903-436A-447C-9447-4A9D99CC6356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BE85542-0A4A-BDE9-FABC-1F46DDC1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FA6E7CB-D7A2-3084-A929-69CCCC2B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7E3B-8A23-497A-B1F4-6C00D3F3B4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3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>
            <a:extLst>
              <a:ext uri="{FF2B5EF4-FFF2-40B4-BE49-F238E27FC236}">
                <a16:creationId xmlns:a16="http://schemas.microsoft.com/office/drawing/2014/main" id="{3F45C307-5E14-29F2-DFA4-F9545F96FC41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7B3CACE2-A3F0-9E1C-7358-DB280968412A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CE4ABC6-0637-7812-393D-7619BF2A4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636588"/>
            <a:ext cx="4159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nl-NL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nl-NL" sz="10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7F6BBBF0-8C10-973E-9F72-583E5F9C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0A22-C1D5-479E-B7CB-C739D5A07887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EEDE4526-3CE9-5CD3-05A7-607173A9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A5D1DE99-3B57-5E3D-EFFD-6A270CB5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BDB0-6130-4952-BDC2-25995D4828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CDD1B8C6-9BF8-FC07-4797-FF7C971CE511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BEA274A-192E-D9E8-3D77-11D0C12DB5FF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195DCB-F686-F6DE-B02D-8A6B54349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41350"/>
            <a:ext cx="415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nl-NL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nl-NL" sz="10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EA1135C-247D-2764-F33D-EA4D3972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D959E-679E-44B9-840E-116C4050ACB0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FEBE6C7-58B4-ED3E-0B3E-1799B98E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E92C3DA-F323-7C4B-AC4F-427CDC08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7987-FD48-436C-801E-4579E3ECD2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FEFAFB7-8529-2EE6-B282-5BC8297392DC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FC5D291-7E23-95B4-1E48-8F293051E12A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6220F8C-3441-CBF5-A4AA-D8DF1592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3551-1599-4994-A9DC-1BA94900FABD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3EED074-AFCE-B004-3DDE-9F882D02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98DD8C9-935E-BCE2-750E-B0E414A3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1078-0313-4611-AEF4-D902A164AC8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2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D3CCA590-2FFF-7D64-A59C-736D2F2C9E03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074E368-05B4-543F-BCA7-CE4FB558D3CB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05B54423-F8C7-9CC4-FB1E-3EC11158A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1127125"/>
            <a:ext cx="415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nl-NL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nl-NL" sz="10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3C0DAFF-2627-C8F2-D602-E4D70254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CDD5-9641-49E1-A388-EF2AB696AC3C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2E3D4ED-60F6-29EF-3A9F-CD22E229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AC76FCF-3752-98DF-1BEB-C60B3970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6BE5-E1CB-4C4C-8E07-8783215425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5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EBF9493D-82FE-7CD2-523C-008CCF7EF69A}"/>
              </a:ext>
            </a:extLst>
          </p:cNvPr>
          <p:cNvSpPr/>
          <p:nvPr/>
        </p:nvSpPr>
        <p:spPr>
          <a:xfrm>
            <a:off x="1004888" y="0"/>
            <a:ext cx="1037113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0389DF6-8DE9-2F44-D3A1-F0A471E7A35E}"/>
              </a:ext>
            </a:extLst>
          </p:cNvPr>
          <p:cNvSpPr/>
          <p:nvPr/>
        </p:nvSpPr>
        <p:spPr>
          <a:xfrm>
            <a:off x="11377613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C4C20FB-B56D-9868-DC6C-0AEA9E48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1127125"/>
            <a:ext cx="4159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nl-NL">
                <a:solidFill>
                  <a:srgbClr val="8EC0C1"/>
                </a:solidFill>
                <a:latin typeface="Wingdings 3" panose="05040102010807070707" pitchFamily="18" charset="2"/>
              </a:rPr>
              <a:t>z</a:t>
            </a:r>
            <a:endParaRPr lang="en-US" altLang="nl-NL" sz="1000">
              <a:solidFill>
                <a:srgbClr val="8EC0C1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84EA21C-16BA-DDA3-3B26-B5D1921A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FDE3-BDBC-4D6C-9A08-DAC6040485B9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DC2B497-B1EC-4310-0DFD-A8D90D7F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D6BAFE1-3DCD-437F-19D3-AC45B96F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4CC0-834A-4F4F-BC36-AF73310145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>
            <a:extLst>
              <a:ext uri="{FF2B5EF4-FFF2-40B4-BE49-F238E27FC236}">
                <a16:creationId xmlns:a16="http://schemas.microsoft.com/office/drawing/2014/main" id="{4539F3D7-E244-C9BD-0C04-17F728C4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105025"/>
            <a:ext cx="9359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4">
            <a:extLst>
              <a:ext uri="{FF2B5EF4-FFF2-40B4-BE49-F238E27FC236}">
                <a16:creationId xmlns:a16="http://schemas.microsoft.com/office/drawing/2014/main" id="{7AA81F07-A991-93DC-1713-C09FEB13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E1D40A-DE3D-F551-92F6-120F7EFBFEE0}"/>
              </a:ext>
            </a:extLst>
          </p:cNvPr>
          <p:cNvSpPr/>
          <p:nvPr/>
        </p:nvSpPr>
        <p:spPr>
          <a:xfrm>
            <a:off x="0" y="0"/>
            <a:ext cx="9636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9D486B4A-1009-D851-2B45-B0CD54A0E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11438" y="808038"/>
            <a:ext cx="79581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  <a:endParaRPr lang="en-US" altLang="nl-NL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8D5F9556-8096-F9B4-A8E4-0FABB37BC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3363" y="2052638"/>
            <a:ext cx="779621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D3800-75B1-DC71-032E-13DF2B66B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809625" y="5270501"/>
            <a:ext cx="2662237" cy="182562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6D208B-38F8-4EE0-932F-2C297B0E492C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7C7E0-095F-23A5-0FF3-FF9E32E1D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2236787" y="3660775"/>
            <a:ext cx="5884862" cy="179388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A1C9E-9CD3-CFD9-FE2A-ABB3952B8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8750" y="165100"/>
            <a:ext cx="636588" cy="32226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72A3E-3E8A-4C7D-A3C9-B1026662C7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D58964-8B5F-7C3F-1BA1-8EC4FE851530}"/>
              </a:ext>
            </a:extLst>
          </p:cNvPr>
          <p:cNvSpPr/>
          <p:nvPr/>
        </p:nvSpPr>
        <p:spPr>
          <a:xfrm>
            <a:off x="962025" y="0"/>
            <a:ext cx="460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4488" indent="-344488" algn="l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Clr>
          <a:srgbClr val="8EC0C1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Clr>
          <a:srgbClr val="8EC0C1"/>
        </a:buClr>
        <a:buSzPct val="9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Clr>
          <a:srgbClr val="8EC0C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9738" indent="-338138" algn="l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Clr>
          <a:srgbClr val="8EC0C1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Clr>
          <a:srgbClr val="8EC0C1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7BCBDD70-6FA8-6579-9EF9-19DF74A99B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0413" cy="6854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Picture 10">
            <a:extLst>
              <a:ext uri="{FF2B5EF4-FFF2-40B4-BE49-F238E27FC236}">
                <a16:creationId xmlns:a16="http://schemas.microsoft.com/office/drawing/2014/main" id="{B875E1EF-1739-1A85-43FE-AA95BF860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105025"/>
            <a:ext cx="9359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2">
            <a:extLst>
              <a:ext uri="{FF2B5EF4-FFF2-40B4-BE49-F238E27FC236}">
                <a16:creationId xmlns:a16="http://schemas.microsoft.com/office/drawing/2014/main" id="{C2012CA3-286A-8941-A4DA-6DB9148A7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 descr="&quot;&quot;">
            <a:extLst>
              <a:ext uri="{FF2B5EF4-FFF2-40B4-BE49-F238E27FC236}">
                <a16:creationId xmlns:a16="http://schemas.microsoft.com/office/drawing/2014/main" id="{D6936C14-95D0-FFED-B7D5-B3AF23FDAA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36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 descr="&quot;&quot;">
            <a:extLst>
              <a:ext uri="{FF2B5EF4-FFF2-40B4-BE49-F238E27FC236}">
                <a16:creationId xmlns:a16="http://schemas.microsoft.com/office/drawing/2014/main" id="{203D6B25-E7F7-8D98-F45D-10C7CEC867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25" y="0"/>
            <a:ext cx="460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 descr="&quot;&quot;">
            <a:extLst>
              <a:ext uri="{FF2B5EF4-FFF2-40B4-BE49-F238E27FC236}">
                <a16:creationId xmlns:a16="http://schemas.microsoft.com/office/drawing/2014/main" id="{2D6E7514-3880-3DA0-56AF-39E751B405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063" y="0"/>
            <a:ext cx="1037748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AF1721-45A2-9BA4-779B-46B4B96264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9250" y="2887663"/>
            <a:ext cx="3170238" cy="3324225"/>
          </a:xfrm>
        </p:spPr>
        <p:txBody>
          <a:bodyPr/>
          <a:lstStyle/>
          <a:p>
            <a:pPr eaLnBrk="1" hangingPunct="1"/>
            <a:r>
              <a:rPr lang="nl-NL" altLang="nl-NL" sz="4800"/>
              <a:t>Halloween en het leven na de dood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BFACE4-2AD9-306A-B00B-59574D6716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25663" y="646113"/>
            <a:ext cx="2663825" cy="631825"/>
          </a:xfrm>
        </p:spPr>
        <p:txBody>
          <a:bodyPr/>
          <a:lstStyle/>
          <a:p>
            <a:pPr eaLnBrk="1" hangingPunct="1"/>
            <a:r>
              <a:rPr lang="nl-NL" altLang="nl-NL" sz="1600"/>
              <a:t>Herdenken van de doden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FBC1FC-D33A-8260-C8F8-EA33984A0A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95" r="11343" b="2"/>
          <a:stretch/>
        </p:blipFill>
        <p:spPr>
          <a:xfrm>
            <a:off x="5444747" y="647191"/>
            <a:ext cx="5297322" cy="55642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E1F65436-247D-7503-A391-AE55690057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7138" y="-3175"/>
            <a:ext cx="2857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E8CB0-860F-AF27-79BF-E0C4B5D2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Ga naar </a:t>
            </a:r>
            <a:r>
              <a:rPr lang="nl-NL" dirty="0" err="1"/>
              <a:t>youtube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D01A79-E75B-0CFB-8B54-9468C7526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192" y="1346994"/>
            <a:ext cx="3880530" cy="4596720"/>
          </a:xfrm>
        </p:spPr>
        <p:txBody>
          <a:bodyPr/>
          <a:lstStyle/>
          <a:p>
            <a:r>
              <a:rPr lang="nl-NL" dirty="0"/>
              <a:t>Kijk naar: Halloween, Allerheiligen</a:t>
            </a:r>
          </a:p>
          <a:p>
            <a:r>
              <a:rPr lang="nl-NL" dirty="0"/>
              <a:t>Beantwoord de vragen: </a:t>
            </a:r>
          </a:p>
          <a:p>
            <a:r>
              <a:rPr lang="nl-NL" dirty="0"/>
              <a:t>1. Wat betekent Halloween?</a:t>
            </a:r>
          </a:p>
          <a:p>
            <a:r>
              <a:rPr lang="nl-NL" dirty="0"/>
              <a:t>2. Wat is de bedoeling van Halloween vroeger en nu?</a:t>
            </a:r>
          </a:p>
          <a:p>
            <a:r>
              <a:rPr lang="nl-NL" dirty="0"/>
              <a:t>3. wat is de bedoeling van Allerheiligen en Allerzielen?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8C5E5A-A593-7175-14A6-F55F6B683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22" y="1452280"/>
            <a:ext cx="7146471" cy="43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2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 descr="&quot;&quot;">
            <a:extLst>
              <a:ext uri="{FF2B5EF4-FFF2-40B4-BE49-F238E27FC236}">
                <a16:creationId xmlns:a16="http://schemas.microsoft.com/office/drawing/2014/main" id="{5A46E755-6FB0-4C62-A838-82D4097CB8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6988" y="-3175"/>
            <a:ext cx="12190412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2819BDAC-BDDF-A8F7-C827-C35E6D382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36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EF9A4699-FD07-5B6E-E0DA-C859F0E130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25" y="0"/>
            <a:ext cx="460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 descr="&quot;&quot;">
            <a:extLst>
              <a:ext uri="{FF2B5EF4-FFF2-40B4-BE49-F238E27FC236}">
                <a16:creationId xmlns:a16="http://schemas.microsoft.com/office/drawing/2014/main" id="{F82B4B34-D7AA-0BB2-24F1-A93C67F09B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063" y="0"/>
            <a:ext cx="652621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2" name="Titel 1">
            <a:extLst>
              <a:ext uri="{FF2B5EF4-FFF2-40B4-BE49-F238E27FC236}">
                <a16:creationId xmlns:a16="http://schemas.microsoft.com/office/drawing/2014/main" id="{870CFF65-782E-6F15-6750-8527CD514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330200"/>
            <a:ext cx="4986338" cy="1087438"/>
          </a:xfrm>
        </p:spPr>
        <p:txBody>
          <a:bodyPr/>
          <a:lstStyle/>
          <a:p>
            <a:pPr algn="l" eaLnBrk="1" hangingPunct="1"/>
            <a:r>
              <a:rPr lang="nl-NL" altLang="nl-NL" sz="4800"/>
              <a:t>De gok</a:t>
            </a:r>
          </a:p>
        </p:txBody>
      </p:sp>
      <p:sp>
        <p:nvSpPr>
          <p:cNvPr id="18" name="Rectangle 17" descr="&quot;&quot;">
            <a:extLst>
              <a:ext uri="{FF2B5EF4-FFF2-40B4-BE49-F238E27FC236}">
                <a16:creationId xmlns:a16="http://schemas.microsoft.com/office/drawing/2014/main" id="{00487908-4D26-3D5F-925A-6490D0460B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494588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4" name="Afbeelding 3">
            <a:extLst>
              <a:ext uri="{FF2B5EF4-FFF2-40B4-BE49-F238E27FC236}">
                <a16:creationId xmlns:a16="http://schemas.microsoft.com/office/drawing/2014/main" id="{9491CEA4-B7E8-430E-E738-5741D10B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r="13733" b="2"/>
          <a:stretch>
            <a:fillRect/>
          </a:stretch>
        </p:blipFill>
        <p:spPr bwMode="auto">
          <a:xfrm>
            <a:off x="7534275" y="0"/>
            <a:ext cx="465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9">
            <a:extLst>
              <a:ext uri="{FF2B5EF4-FFF2-40B4-BE49-F238E27FC236}">
                <a16:creationId xmlns:a16="http://schemas.microsoft.com/office/drawing/2014/main" id="{F3699A35-2A7C-F8F1-9C91-D54FF909D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0"/>
            <a:ext cx="4649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1AADADD-B3E7-D078-B150-9CFCEA2F9C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2412" y="1423851"/>
          <a:ext cx="5930538" cy="501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347" name="Afbeelding 5">
            <a:extLst>
              <a:ext uri="{FF2B5EF4-FFF2-40B4-BE49-F238E27FC236}">
                <a16:creationId xmlns:a16="http://schemas.microsoft.com/office/drawing/2014/main" id="{F4DEF3CB-3E46-E4FA-BA3E-5CA808B1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7938"/>
            <a:ext cx="1778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65C8B760-B762-2B3B-86BA-A641ACF289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6988" y="-3175"/>
            <a:ext cx="12190412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D4B40554-6CB6-3688-75EA-FE394A803E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36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 descr="&quot;&quot;">
            <a:extLst>
              <a:ext uri="{FF2B5EF4-FFF2-40B4-BE49-F238E27FC236}">
                <a16:creationId xmlns:a16="http://schemas.microsoft.com/office/drawing/2014/main" id="{0AED70EF-0DEE-5710-E546-E2DDEEA35D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25" y="0"/>
            <a:ext cx="460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 descr="&quot;&quot;">
            <a:extLst>
              <a:ext uri="{FF2B5EF4-FFF2-40B4-BE49-F238E27FC236}">
                <a16:creationId xmlns:a16="http://schemas.microsoft.com/office/drawing/2014/main" id="{72129ED0-EBA2-93C2-42B4-6B151DAE2D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063" y="0"/>
            <a:ext cx="652621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6" name="Titel 1">
            <a:extLst>
              <a:ext uri="{FF2B5EF4-FFF2-40B4-BE49-F238E27FC236}">
                <a16:creationId xmlns:a16="http://schemas.microsoft.com/office/drawing/2014/main" id="{64FAA05D-3886-1821-D458-8AAF76189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4850" y="808038"/>
            <a:ext cx="4986338" cy="1077912"/>
          </a:xfrm>
        </p:spPr>
        <p:txBody>
          <a:bodyPr/>
          <a:lstStyle/>
          <a:p>
            <a:pPr algn="l" eaLnBrk="1" hangingPunct="1"/>
            <a:r>
              <a:rPr lang="nl-NL" altLang="nl-NL"/>
              <a:t>Halloween</a:t>
            </a:r>
          </a:p>
        </p:txBody>
      </p:sp>
      <p:sp>
        <p:nvSpPr>
          <p:cNvPr id="15367" name="Tijdelijke aanduiding voor inhoud 2">
            <a:extLst>
              <a:ext uri="{FF2B5EF4-FFF2-40B4-BE49-F238E27FC236}">
                <a16:creationId xmlns:a16="http://schemas.microsoft.com/office/drawing/2014/main" id="{90E5AADE-6CE6-5F22-4F8F-756BD4C86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711325"/>
            <a:ext cx="5673725" cy="4338638"/>
          </a:xfrm>
        </p:spPr>
        <p:txBody>
          <a:bodyPr/>
          <a:lstStyle/>
          <a:p>
            <a:pPr eaLnBrk="1" hangingPunct="1"/>
            <a:r>
              <a:rPr lang="nl-NL" altLang="nl-NL" sz="1800"/>
              <a:t>Herdenken van de heiligen op Allerheiligen</a:t>
            </a:r>
          </a:p>
          <a:p>
            <a:pPr eaLnBrk="1" hangingPunct="1"/>
            <a:r>
              <a:rPr lang="nl-NL" altLang="nl-NL" sz="1800"/>
              <a:t>Halloween = All Hallows  Eve</a:t>
            </a:r>
          </a:p>
          <a:p>
            <a:pPr eaLnBrk="1" hangingPunct="1"/>
            <a:r>
              <a:rPr lang="nl-NL" altLang="nl-NL" sz="1800"/>
              <a:t>De nacht voor Allerheiligen</a:t>
            </a:r>
          </a:p>
          <a:p>
            <a:pPr eaLnBrk="1" hangingPunct="1"/>
            <a:r>
              <a:rPr lang="nl-NL" altLang="nl-NL" sz="1800"/>
              <a:t>Met een lantaarn de kwade geesten verdrijven</a:t>
            </a:r>
          </a:p>
          <a:p>
            <a:pPr eaLnBrk="1" hangingPunct="1"/>
            <a:r>
              <a:rPr lang="nl-NL" altLang="nl-NL" sz="1800"/>
              <a:t>Het oorspronkelijke idee is naar de achtergrond verdwenen, vanwege het griezelen</a:t>
            </a:r>
          </a:p>
          <a:p>
            <a:pPr eaLnBrk="1" hangingPunct="1"/>
            <a:r>
              <a:rPr lang="nl-NL" altLang="nl-NL" sz="1800"/>
              <a:t>In Amerika een groot feest, afkomstig uit de traditie van de Katholieke Kerk, vermengd met oude rituelen (vuren, maskers)</a:t>
            </a:r>
          </a:p>
          <a:p>
            <a:pPr eaLnBrk="1" hangingPunct="1"/>
            <a:endParaRPr lang="nl-NL" altLang="nl-NL" sz="1800"/>
          </a:p>
        </p:txBody>
      </p:sp>
      <p:sp>
        <p:nvSpPr>
          <p:cNvPr id="17" name="Rectangle 16" descr="&quot;&quot;">
            <a:extLst>
              <a:ext uri="{FF2B5EF4-FFF2-40B4-BE49-F238E27FC236}">
                <a16:creationId xmlns:a16="http://schemas.microsoft.com/office/drawing/2014/main" id="{19D5D9FD-C772-8278-2D19-0EC4CEEEE7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494588" y="0"/>
            <a:ext cx="2698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9" name="Afbeelding 3">
            <a:extLst>
              <a:ext uri="{FF2B5EF4-FFF2-40B4-BE49-F238E27FC236}">
                <a16:creationId xmlns:a16="http://schemas.microsoft.com/office/drawing/2014/main" id="{012FFFD3-A730-9C20-8406-497A3F05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/>
          <a:stretch>
            <a:fillRect/>
          </a:stretch>
        </p:blipFill>
        <p:spPr bwMode="auto">
          <a:xfrm>
            <a:off x="7534275" y="0"/>
            <a:ext cx="465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8">
            <a:extLst>
              <a:ext uri="{FF2B5EF4-FFF2-40B4-BE49-F238E27FC236}">
                <a16:creationId xmlns:a16="http://schemas.microsoft.com/office/drawing/2014/main" id="{1B7FEBEC-0B4F-529C-3210-BC93806B7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0"/>
            <a:ext cx="4649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4FA5D251-EDB7-D956-6A86-6A50E174B3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0413" cy="6854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7" name="Picture 10">
            <a:extLst>
              <a:ext uri="{FF2B5EF4-FFF2-40B4-BE49-F238E27FC236}">
                <a16:creationId xmlns:a16="http://schemas.microsoft.com/office/drawing/2014/main" id="{BFD1C28E-238B-6C74-49A6-87B36A77B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105025"/>
            <a:ext cx="9359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>
            <a:extLst>
              <a:ext uri="{FF2B5EF4-FFF2-40B4-BE49-F238E27FC236}">
                <a16:creationId xmlns:a16="http://schemas.microsoft.com/office/drawing/2014/main" id="{70EFEFE1-2C4E-6E61-5D16-4D4DF48C8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 descr="&quot;&quot;">
            <a:extLst>
              <a:ext uri="{FF2B5EF4-FFF2-40B4-BE49-F238E27FC236}">
                <a16:creationId xmlns:a16="http://schemas.microsoft.com/office/drawing/2014/main" id="{F1739453-E895-B9DA-C11A-C8DF33ADD0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636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 descr="&quot;&quot;">
            <a:extLst>
              <a:ext uri="{FF2B5EF4-FFF2-40B4-BE49-F238E27FC236}">
                <a16:creationId xmlns:a16="http://schemas.microsoft.com/office/drawing/2014/main" id="{E19EB9E2-DFC6-C438-59D5-A2040EF871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62025" y="0"/>
            <a:ext cx="460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 descr="&quot;&quot;">
            <a:extLst>
              <a:ext uri="{FF2B5EF4-FFF2-40B4-BE49-F238E27FC236}">
                <a16:creationId xmlns:a16="http://schemas.microsoft.com/office/drawing/2014/main" id="{ADEF2E01-D577-8C06-99F7-2BE8868528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063" y="0"/>
            <a:ext cx="1037748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2" name="Titel 1">
            <a:extLst>
              <a:ext uri="{FF2B5EF4-FFF2-40B4-BE49-F238E27FC236}">
                <a16:creationId xmlns:a16="http://schemas.microsoft.com/office/drawing/2014/main" id="{08AADE28-E11F-DC9A-A380-256DDF283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3738" y="808038"/>
            <a:ext cx="3319462" cy="1077912"/>
          </a:xfrm>
        </p:spPr>
        <p:txBody>
          <a:bodyPr/>
          <a:lstStyle/>
          <a:p>
            <a:pPr algn="l" eaLnBrk="1" hangingPunct="1"/>
            <a:r>
              <a:rPr lang="nl-NL" altLang="nl-NL" sz="4800"/>
              <a:t>Allerzielen</a:t>
            </a:r>
          </a:p>
        </p:txBody>
      </p:sp>
      <p:sp>
        <p:nvSpPr>
          <p:cNvPr id="16393" name="Tijdelijke aanduiding voor inhoud 2">
            <a:extLst>
              <a:ext uri="{FF2B5EF4-FFF2-40B4-BE49-F238E27FC236}">
                <a16:creationId xmlns:a16="http://schemas.microsoft.com/office/drawing/2014/main" id="{0F802B01-B887-B96C-2523-1BFBD0815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8263" y="1516063"/>
            <a:ext cx="5084762" cy="4872037"/>
          </a:xfrm>
        </p:spPr>
        <p:txBody>
          <a:bodyPr/>
          <a:lstStyle/>
          <a:p>
            <a:pPr eaLnBrk="1" hangingPunct="1"/>
            <a:r>
              <a:rPr lang="nl-NL" altLang="nl-NL" sz="2400"/>
              <a:t>In veel landen een belangrijke dag</a:t>
            </a:r>
          </a:p>
          <a:p>
            <a:pPr eaLnBrk="1" hangingPunct="1"/>
            <a:r>
              <a:rPr lang="nl-NL" altLang="nl-NL" sz="2400"/>
              <a:t>De dag om de overledenen te herdenken, niet alleen heiligen</a:t>
            </a:r>
          </a:p>
          <a:p>
            <a:pPr eaLnBrk="1" hangingPunct="1"/>
            <a:r>
              <a:rPr lang="nl-NL" altLang="nl-NL" sz="2400"/>
              <a:t>Men gaat naar begraafplaatsen en steekt een kaars aan</a:t>
            </a:r>
          </a:p>
        </p:txBody>
      </p:sp>
      <p:pic>
        <p:nvPicPr>
          <p:cNvPr id="16394" name="Afbeelding 3">
            <a:extLst>
              <a:ext uri="{FF2B5EF4-FFF2-40B4-BE49-F238E27FC236}">
                <a16:creationId xmlns:a16="http://schemas.microsoft.com/office/drawing/2014/main" id="{A29647EA-CCB5-7BDB-4041-B6A7C6322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r="18211"/>
          <a:stretch>
            <a:fillRect/>
          </a:stretch>
        </p:blipFill>
        <p:spPr bwMode="auto">
          <a:xfrm>
            <a:off x="6424613" y="0"/>
            <a:ext cx="57658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AC3F4EFE-ACC1-91F6-0535-517A5D65F7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82375" y="0"/>
            <a:ext cx="269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lloween en het leven na de dood  -  Compatibiliteitsmodus" id="{601F66C3-B2DF-492E-AF3C-7F4D72B180B3}" vid="{BE656D6B-9B4C-4755-84DB-0D21D2F5B9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Halloween en het leven na de dood</Template>
  <TotalTime>4</TotalTime>
  <Words>215</Words>
  <Application>Microsoft Office PowerPoint</Application>
  <PresentationFormat>Breedbeeld</PresentationFormat>
  <Paragraphs>26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Wingdings</vt:lpstr>
      <vt:lpstr>Calibri</vt:lpstr>
      <vt:lpstr>Wingdings 3</vt:lpstr>
      <vt:lpstr>MS Shell Dlg 2</vt:lpstr>
      <vt:lpstr>Madison</vt:lpstr>
      <vt:lpstr>Halloween en het leven na de dood</vt:lpstr>
      <vt:lpstr>Ga naar youtube</vt:lpstr>
      <vt:lpstr>De gok</vt:lpstr>
      <vt:lpstr>Halloween</vt:lpstr>
      <vt:lpstr>Allerzielen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en het leven na de dood</dc:title>
  <dc:creator>Pieter van Stiphout</dc:creator>
  <cp:lastModifiedBy>Pieter van Stiphout</cp:lastModifiedBy>
  <cp:revision>1</cp:revision>
  <dcterms:created xsi:type="dcterms:W3CDTF">2022-10-30T21:44:51Z</dcterms:created>
  <dcterms:modified xsi:type="dcterms:W3CDTF">2022-10-30T21:49:48Z</dcterms:modified>
</cp:coreProperties>
</file>